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77" r:id="rId3"/>
    <p:sldId id="257" r:id="rId4"/>
    <p:sldId id="278" r:id="rId5"/>
    <p:sldId id="258" r:id="rId6"/>
    <p:sldId id="279" r:id="rId7"/>
    <p:sldId id="259" r:id="rId8"/>
    <p:sldId id="280" r:id="rId9"/>
    <p:sldId id="260" r:id="rId10"/>
    <p:sldId id="261" r:id="rId11"/>
    <p:sldId id="281" r:id="rId12"/>
    <p:sldId id="262" r:id="rId13"/>
    <p:sldId id="282" r:id="rId14"/>
    <p:sldId id="263" r:id="rId15"/>
    <p:sldId id="283" r:id="rId16"/>
    <p:sldId id="264" r:id="rId17"/>
    <p:sldId id="284" r:id="rId18"/>
    <p:sldId id="265" r:id="rId19"/>
    <p:sldId id="285" r:id="rId20"/>
    <p:sldId id="266" r:id="rId21"/>
    <p:sldId id="286" r:id="rId22"/>
    <p:sldId id="267" r:id="rId23"/>
    <p:sldId id="287" r:id="rId24"/>
    <p:sldId id="303" r:id="rId25"/>
    <p:sldId id="312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3" r:id="rId35"/>
    <p:sldId id="314" r:id="rId36"/>
    <p:sldId id="315" r:id="rId37"/>
    <p:sldId id="316" r:id="rId38"/>
    <p:sldId id="268" r:id="rId39"/>
    <p:sldId id="289" r:id="rId40"/>
    <p:sldId id="288" r:id="rId41"/>
    <p:sldId id="269" r:id="rId42"/>
    <p:sldId id="290" r:id="rId43"/>
    <p:sldId id="291" r:id="rId44"/>
    <p:sldId id="270" r:id="rId45"/>
    <p:sldId id="292" r:id="rId46"/>
    <p:sldId id="293" r:id="rId47"/>
    <p:sldId id="294" r:id="rId48"/>
    <p:sldId id="273" r:id="rId49"/>
    <p:sldId id="295" r:id="rId50"/>
    <p:sldId id="296" r:id="rId51"/>
    <p:sldId id="274" r:id="rId52"/>
    <p:sldId id="298" r:id="rId53"/>
    <p:sldId id="271" r:id="rId54"/>
    <p:sldId id="297" r:id="rId55"/>
    <p:sldId id="272" r:id="rId56"/>
    <p:sldId id="275" r:id="rId57"/>
    <p:sldId id="299" r:id="rId58"/>
    <p:sldId id="300" r:id="rId59"/>
    <p:sldId id="301" r:id="rId60"/>
    <p:sldId id="302" r:id="rId6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33563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6489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9330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3438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8802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4979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7260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614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2220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577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5617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4742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4933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943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9975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565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6429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A87299A-AB82-4C0B-9069-63675D7FF0C2}" type="datetimeFigureOut">
              <a:rPr lang="tr-TR" smtClean="0"/>
              <a:t>21.10.2019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8CF65A-57BB-42C2-A429-03D9D93D04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2998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04754" y="5452533"/>
            <a:ext cx="8987246" cy="1405467"/>
          </a:xfrm>
        </p:spPr>
        <p:txBody>
          <a:bodyPr/>
          <a:lstStyle/>
          <a:p>
            <a:r>
              <a:rPr lang="tr-TR" dirty="0"/>
              <a:t>"Araç kullanırken, tüm göstergelerin önünüzde olmasını istersiniz."</a:t>
            </a:r>
          </a:p>
          <a:p>
            <a:r>
              <a:rPr lang="tr-TR" dirty="0"/>
              <a:t>"Neden şirketinizi yönetirken, tüm göstergeler önünüzde olmasın."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1234"/>
            <a:ext cx="12192000" cy="369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Biz T-SQL ‘e «</a:t>
            </a:r>
            <a:r>
              <a:rPr lang="tr-TR" dirty="0" err="1" smtClean="0"/>
              <a:t>css</a:t>
            </a:r>
            <a:r>
              <a:rPr lang="tr-TR" dirty="0" smtClean="0"/>
              <a:t>» öğrettik </a:t>
            </a:r>
          </a:p>
          <a:p>
            <a:r>
              <a:rPr lang="tr-TR" dirty="0" smtClean="0"/>
              <a:t>Sadece sütün ismi görevinden ibaret olan başlığa, olması gereken değeri verdik ve şahsına münhasır bir karaktere bürünmesini sağladık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929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368190"/>
            <a:ext cx="6995159" cy="442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Sonra hadi gösterin kendinizi dedik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8853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43318"/>
            <a:ext cx="10150527" cy="434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6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Onlar da gayet başarılı ve hallerinden memnun şekilde nizam ve intizamla görevlerini yerine getirdi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426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40583"/>
            <a:ext cx="10131425" cy="435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7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Sonra başlarına bir kontrolcü koyduk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5238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25388"/>
            <a:ext cx="10144899" cy="43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4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kontrolcü onları belirli bir guruba göre yerleşmesini sağladı</a:t>
            </a:r>
          </a:p>
        </p:txBody>
      </p:sp>
    </p:spTree>
    <p:extLst>
      <p:ext uri="{BB962C8B-B14F-4D97-AF65-F5344CB8AC3E}">
        <p14:creationId xmlns:p14="http://schemas.microsoft.com/office/powerpoint/2010/main" val="15401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16424"/>
            <a:ext cx="10116173" cy="435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6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19088"/>
            <a:ext cx="10131425" cy="437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6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kontrolcü bir biri arasındaki hiyerarşiyi belirledi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71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52282"/>
            <a:ext cx="10135057" cy="433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2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Kontrolcünün en önemli görevlerinden birisi de bu bilgilere kimin erişip kimin erişmeyeceğini denetlemek oldu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078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828801"/>
            <a:ext cx="10149883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736464"/>
            <a:ext cx="10131425" cy="505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126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94107"/>
            <a:ext cx="10171599" cy="429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317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71244"/>
            <a:ext cx="10159493" cy="431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4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307" y="1471245"/>
            <a:ext cx="10164919" cy="431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204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53315"/>
            <a:ext cx="10131425" cy="433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76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67434"/>
            <a:ext cx="10131425" cy="43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38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Verilerinizi anlamlı raporlara dönüştüren ve bunu sizin kontrolünüzdeki  her yerden izlenebilir hale getiren raporlama araçlarının tümüdür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628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86486"/>
            <a:ext cx="10131425" cy="430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718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67435"/>
            <a:ext cx="10131425" cy="432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27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75055"/>
            <a:ext cx="10131425" cy="431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061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71244"/>
            <a:ext cx="10131425" cy="431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01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Mobil görünüm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1975" y="2141538"/>
            <a:ext cx="2639075" cy="3649662"/>
          </a:xfrm>
          <a:prstGeom prst="rect">
            <a:avLst/>
          </a:prstGeom>
          <a:noFill/>
        </p:spPr>
      </p:pic>
      <p:sp>
        <p:nvSpPr>
          <p:cNvPr id="7" name="Sağ Ok 6"/>
          <p:cNvSpPr/>
          <p:nvPr/>
        </p:nvSpPr>
        <p:spPr>
          <a:xfrm>
            <a:off x="6320790" y="5465445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>
            <a:off x="5535930" y="4743450"/>
            <a:ext cx="76200" cy="914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13989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mobil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452437"/>
            <a:ext cx="429577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99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mobil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419100"/>
            <a:ext cx="43053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134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Çok fonksiyonlu listeler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2" y="1721576"/>
            <a:ext cx="8196942" cy="406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165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İşte böylece </a:t>
            </a:r>
            <a:r>
              <a:rPr lang="tr-TR" dirty="0" err="1" smtClean="0"/>
              <a:t>Giza</a:t>
            </a:r>
            <a:r>
              <a:rPr lang="tr-TR" dirty="0" smtClean="0"/>
              <a:t> ortaya çıkmış oldu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413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1"/>
            <a:ext cx="6890656" cy="518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88141"/>
            <a:ext cx="10148726" cy="430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8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1"/>
            <a:ext cx="688573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4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Kiminde bir katalog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651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0"/>
            <a:ext cx="6960325" cy="519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1"/>
            <a:ext cx="693202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5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Kiminde plasiyerler için detaylı cari hareket dökümü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407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1"/>
            <a:ext cx="686281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0"/>
            <a:ext cx="6786153" cy="517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0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2" y="609600"/>
            <a:ext cx="6925490" cy="519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Kiminde müşterilerinin kendi siparişlerini izlediği bir sayfa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8869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1"/>
            <a:ext cx="68455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0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Tek yapmanız gereken elinizdeki bilgiyle ne yapmak istiyorsunuz ve bunu nasıl sunacağınıza karar vermeniz</a:t>
            </a:r>
          </a:p>
        </p:txBody>
      </p:sp>
    </p:spTree>
    <p:extLst>
      <p:ext uri="{BB962C8B-B14F-4D97-AF65-F5344CB8AC3E}">
        <p14:creationId xmlns:p14="http://schemas.microsoft.com/office/powerpoint/2010/main" val="133117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1"/>
            <a:ext cx="696140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6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Kiminde satın alma sürecinde onaylama ekranları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719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0"/>
            <a:ext cx="690300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9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Kiminde resim ve video gösterim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479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0"/>
            <a:ext cx="695839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2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Kiminde ise ???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633" y="610250"/>
            <a:ext cx="3558191" cy="267990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724" y="938560"/>
            <a:ext cx="4260792" cy="317144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2120" y="3362596"/>
            <a:ext cx="4127365" cy="312411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373" y="2128498"/>
            <a:ext cx="4801472" cy="365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6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Yanınızda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Sıra sizde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1528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duyurunuz var…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987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0"/>
            <a:ext cx="6847113" cy="519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6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609600"/>
            <a:ext cx="6881948" cy="519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0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461247"/>
            <a:ext cx="10139623" cy="432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45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2" y="609600"/>
            <a:ext cx="6911698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S</a:t>
            </a:r>
            <a:r>
              <a:rPr lang="tr-TR" dirty="0" err="1" smtClean="0"/>
              <a:t>ql</a:t>
            </a:r>
            <a:r>
              <a:rPr lang="tr-TR" dirty="0" smtClean="0"/>
              <a:t> sorgulama dili (T-SQL) biliyorsanız (</a:t>
            </a:r>
            <a:r>
              <a:rPr lang="tr-TR" dirty="0" err="1" smtClean="0"/>
              <a:t>select</a:t>
            </a:r>
            <a:r>
              <a:rPr lang="tr-TR" dirty="0" smtClean="0"/>
              <a:t> * </a:t>
            </a:r>
            <a:r>
              <a:rPr lang="tr-TR" dirty="0" err="1" smtClean="0"/>
              <a:t>from</a:t>
            </a:r>
            <a:r>
              <a:rPr lang="tr-TR" dirty="0" smtClean="0"/>
              <a:t> bilgi) yapacaklarınız hayallerinizle sınırlı</a:t>
            </a:r>
          </a:p>
          <a:p>
            <a:r>
              <a:rPr lang="tr-TR" dirty="0" smtClean="0"/>
              <a:t>Bilmiyorsanız da sorun değil uzman arkadaşlarımız zaten yanınızda </a:t>
            </a:r>
          </a:p>
          <a:p>
            <a:r>
              <a:rPr lang="tr-TR" dirty="0" smtClean="0"/>
              <a:t>Siz hayallerinizi anlatın </a:t>
            </a:r>
            <a:r>
              <a:rPr lang="tr-TR" smtClean="0"/>
              <a:t>biz bunu </a:t>
            </a:r>
            <a:r>
              <a:rPr lang="tr-TR" dirty="0" smtClean="0"/>
              <a:t>nakış gibi işleyelim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5283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1" y="1391537"/>
            <a:ext cx="7787639" cy="439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1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Giza</a:t>
            </a:r>
            <a:r>
              <a:rPr lang="tr-TR" dirty="0" smtClean="0"/>
              <a:t> Nedir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Gerisini bize bırakın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325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Gökyüzü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TM03457452[[fn=Gökyüzü]]</Template>
  <TotalTime>123</TotalTime>
  <Words>253</Words>
  <Application>Microsoft Office PowerPoint</Application>
  <PresentationFormat>Geniş ekran</PresentationFormat>
  <Paragraphs>48</Paragraphs>
  <Slides>60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4" baseType="lpstr">
      <vt:lpstr>Arial</vt:lpstr>
      <vt:lpstr>Calibri</vt:lpstr>
      <vt:lpstr>Calibri Light</vt:lpstr>
      <vt:lpstr>Gökyüzü</vt:lpstr>
      <vt:lpstr>PowerPoint Sunusu</vt:lpstr>
      <vt:lpstr>PowerPoint Sunusu</vt:lpstr>
      <vt:lpstr>Giza Nedir</vt:lpstr>
      <vt:lpstr>PowerPoint Sunusu</vt:lpstr>
      <vt:lpstr>Giza Nedir</vt:lpstr>
      <vt:lpstr>PowerPoint Sunusu</vt:lpstr>
      <vt:lpstr>Giza Nedir</vt:lpstr>
      <vt:lpstr>PowerPoint Sunusu</vt:lpstr>
      <vt:lpstr>Giza Nedir</vt:lpstr>
      <vt:lpstr>Giza Nedir</vt:lpstr>
      <vt:lpstr>PowerPoint Sunusu</vt:lpstr>
      <vt:lpstr>Giza Nedir</vt:lpstr>
      <vt:lpstr>PowerPoint Sunusu</vt:lpstr>
      <vt:lpstr>Giza Nedir</vt:lpstr>
      <vt:lpstr>PowerPoint Sunusu</vt:lpstr>
      <vt:lpstr>Giza Nedir</vt:lpstr>
      <vt:lpstr>PowerPoint Sunusu</vt:lpstr>
      <vt:lpstr>Giza Nedir</vt:lpstr>
      <vt:lpstr>PowerPoint Sunusu</vt:lpstr>
      <vt:lpstr>Giza Nedir</vt:lpstr>
      <vt:lpstr>PowerPoint Sunusu</vt:lpstr>
      <vt:lpstr>Giza Nedir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Mobil görünüm</vt:lpstr>
      <vt:lpstr>mobil</vt:lpstr>
      <vt:lpstr>mobil</vt:lpstr>
      <vt:lpstr>Çok fonksiyonlu listeler</vt:lpstr>
      <vt:lpstr>Giza Nedir</vt:lpstr>
      <vt:lpstr>PowerPoint Sunusu</vt:lpstr>
      <vt:lpstr>PowerPoint Sunusu</vt:lpstr>
      <vt:lpstr>Giza Nedir</vt:lpstr>
      <vt:lpstr>PowerPoint Sunusu</vt:lpstr>
      <vt:lpstr>PowerPoint Sunusu</vt:lpstr>
      <vt:lpstr>giza Nedir</vt:lpstr>
      <vt:lpstr>PowerPoint Sunusu</vt:lpstr>
      <vt:lpstr>PowerPoint Sunusu</vt:lpstr>
      <vt:lpstr>PowerPoint Sunusu</vt:lpstr>
      <vt:lpstr>Giza Nedir</vt:lpstr>
      <vt:lpstr>PowerPoint Sunusu</vt:lpstr>
      <vt:lpstr>PowerPoint Sunusu</vt:lpstr>
      <vt:lpstr>Giza Nedir</vt:lpstr>
      <vt:lpstr>PowerPoint Sunusu</vt:lpstr>
      <vt:lpstr>Giza Nedir</vt:lpstr>
      <vt:lpstr>PowerPoint Sunusu</vt:lpstr>
      <vt:lpstr>PowerPoint Sunusu</vt:lpstr>
      <vt:lpstr>Giza Yanınızda</vt:lpstr>
      <vt:lpstr>Giza</vt:lpstr>
      <vt:lpstr>PowerPoint Sunusu</vt:lpstr>
      <vt:lpstr>PowerPoint Sunusu</vt:lpstr>
      <vt:lpstr>PowerPoint Sunusu</vt:lpstr>
    </vt:vector>
  </TitlesOfParts>
  <Company>SolidShare.Net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RYS</dc:title>
  <dc:creator>Windows Kullanıcısı</dc:creator>
  <cp:lastModifiedBy>Progressive</cp:lastModifiedBy>
  <cp:revision>17</cp:revision>
  <dcterms:created xsi:type="dcterms:W3CDTF">2019-01-30T07:13:31Z</dcterms:created>
  <dcterms:modified xsi:type="dcterms:W3CDTF">2019-10-21T11:10:38Z</dcterms:modified>
</cp:coreProperties>
</file>